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649355-B063-41E9-B1AC-2E69239A6BD2}" type="datetimeFigureOut">
              <a:rPr kumimoji="1" lang="ja-JP" altLang="en-US" smtClean="0"/>
              <a:t>2011/10/29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E1FB4E-57EF-4514-BC85-89DF25D8DCA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さて、こちらの写真は上が、健康な歯と歯肉、下が歯周病で顎の骨が溶け、歯がグラグラになり、何本か抜けています。おまけにむし歯までありますね。よく噛むためには、健康な歯と歯肉でなければなりません。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D134C-96CC-4495-86F4-7E73B91C4643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B3F4EDB-8E7F-4B57-BB34-5657F588C3BD}" type="datetimeFigureOut">
              <a:rPr kumimoji="1" lang="ja-JP" altLang="en-US" smtClean="0"/>
              <a:pPr/>
              <a:t>2011/10/29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8E1519-F858-4B5B-9860-553BD3717AD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タイトル プレースホルダ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1" name="テキスト プレースホルダ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27" name="日付プレースホルダ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B3F4EDB-8E7F-4B57-BB34-5657F588C3BD}" type="datetimeFigureOut">
              <a:rPr kumimoji="1" lang="ja-JP" altLang="en-US" smtClean="0"/>
              <a:pPr/>
              <a:t>2011/10/29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kumimoji="1" lang="ja-JP" altLang="en-US"/>
          </a:p>
        </p:txBody>
      </p:sp>
      <p:sp>
        <p:nvSpPr>
          <p:cNvPr id="16" name="スライド番号プレースホルダ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88E1519-F858-4B5B-9860-553BD3717AD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1" latinLnBrk="0" hangingPunct="1">
        <a:spcBef>
          <a:spcPct val="0"/>
        </a:spcBef>
        <a:buNone/>
        <a:defRPr kumimoji="1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1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1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1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1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1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9" name="Rectangle 3"/>
          <p:cNvSpPr>
            <a:spLocks noChangeArrowheads="1"/>
          </p:cNvSpPr>
          <p:nvPr/>
        </p:nvSpPr>
        <p:spPr bwMode="auto">
          <a:xfrm>
            <a:off x="304800" y="349250"/>
            <a:ext cx="4143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n-US" altLang="ja-JP" b="1">
                <a:solidFill>
                  <a:schemeClr val="bg1"/>
                </a:solidFill>
                <a:latin typeface="ＭＳ ゴシック" pitchFamily="49" charset="-128"/>
              </a:rPr>
              <a:t>1</a:t>
            </a:r>
          </a:p>
        </p:txBody>
      </p:sp>
      <p:sp>
        <p:nvSpPr>
          <p:cNvPr id="260100" name="Text Box 4"/>
          <p:cNvSpPr txBox="1">
            <a:spLocks noChangeArrowheads="1"/>
          </p:cNvSpPr>
          <p:nvPr/>
        </p:nvSpPr>
        <p:spPr bwMode="auto">
          <a:xfrm>
            <a:off x="685800" y="379413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ja-JP" altLang="en-US" sz="2400" b="1">
                <a:solidFill>
                  <a:schemeClr val="bg1"/>
                </a:solidFill>
                <a:latin typeface="ＭＳ ゴシック" pitchFamily="49" charset="-128"/>
              </a:rPr>
              <a:t>歯周病とは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995738" y="1700213"/>
            <a:ext cx="4537075" cy="2166937"/>
            <a:chOff x="2517" y="1071"/>
            <a:chExt cx="2858" cy="1365"/>
          </a:xfrm>
        </p:grpSpPr>
        <p:sp>
          <p:nvSpPr>
            <p:cNvPr id="260103" name="Text Box 7"/>
            <p:cNvSpPr txBox="1">
              <a:spLocks noChangeArrowheads="1"/>
            </p:cNvSpPr>
            <p:nvPr/>
          </p:nvSpPr>
          <p:spPr bwMode="auto">
            <a:xfrm>
              <a:off x="2517" y="1071"/>
              <a:ext cx="2858" cy="1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ja-JP" altLang="en-US" sz="3200" b="1">
                  <a:solidFill>
                    <a:srgbClr val="FF3300"/>
                  </a:solidFill>
                </a:rPr>
                <a:t>健康な歯肉　　　　　</a:t>
              </a:r>
              <a:r>
                <a:rPr lang="ja-JP" altLang="en-US" sz="3200" b="1" u="sng">
                  <a:solidFill>
                    <a:srgbClr val="FF3300"/>
                  </a:solidFill>
                </a:rPr>
                <a:t>　　</a:t>
              </a:r>
            </a:p>
            <a:p>
              <a:r>
                <a:rPr lang="ja-JP" altLang="en-US" sz="2600" b="1">
                  <a:solidFill>
                    <a:srgbClr val="9999FF"/>
                  </a:solidFill>
                </a:rPr>
                <a:t>■</a:t>
              </a:r>
              <a:r>
                <a:rPr lang="ja-JP" altLang="en-US" sz="2600" b="1"/>
                <a:t>色　：ピンク色</a:t>
              </a:r>
            </a:p>
            <a:p>
              <a:r>
                <a:rPr lang="ja-JP" altLang="en-US" sz="2600" b="1">
                  <a:solidFill>
                    <a:srgbClr val="9999FF"/>
                  </a:solidFill>
                </a:rPr>
                <a:t>■</a:t>
              </a:r>
              <a:r>
                <a:rPr lang="ja-JP" altLang="en-US" sz="2600" b="1"/>
                <a:t>形　：とんがっている</a:t>
              </a:r>
            </a:p>
            <a:p>
              <a:r>
                <a:rPr lang="ja-JP" altLang="en-US" sz="2600" b="1">
                  <a:solidFill>
                    <a:srgbClr val="9999FF"/>
                  </a:solidFill>
                </a:rPr>
                <a:t>■</a:t>
              </a:r>
              <a:r>
                <a:rPr lang="ja-JP" altLang="en-US" sz="2600" b="1"/>
                <a:t>固さ：固い</a:t>
              </a:r>
            </a:p>
            <a:p>
              <a:r>
                <a:rPr lang="ja-JP" altLang="en-US" sz="2600" b="1">
                  <a:solidFill>
                    <a:srgbClr val="9999FF"/>
                  </a:solidFill>
                </a:rPr>
                <a:t>■</a:t>
              </a:r>
              <a:r>
                <a:rPr lang="ja-JP" altLang="en-US" sz="2600" b="1"/>
                <a:t>出血：なし</a:t>
              </a:r>
            </a:p>
          </p:txBody>
        </p:sp>
        <p:sp>
          <p:nvSpPr>
            <p:cNvPr id="260105" name="Line 9"/>
            <p:cNvSpPr>
              <a:spLocks noChangeShapeType="1"/>
            </p:cNvSpPr>
            <p:nvPr/>
          </p:nvSpPr>
          <p:spPr bwMode="auto">
            <a:xfrm>
              <a:off x="2607" y="1412"/>
              <a:ext cx="23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3995738" y="4149725"/>
            <a:ext cx="4537075" cy="2287588"/>
            <a:chOff x="2517" y="2614"/>
            <a:chExt cx="2858" cy="1441"/>
          </a:xfrm>
        </p:grpSpPr>
        <p:sp>
          <p:nvSpPr>
            <p:cNvPr id="260104" name="Text Box 8"/>
            <p:cNvSpPr txBox="1">
              <a:spLocks noChangeArrowheads="1"/>
            </p:cNvSpPr>
            <p:nvPr/>
          </p:nvSpPr>
          <p:spPr bwMode="auto">
            <a:xfrm>
              <a:off x="2517" y="2614"/>
              <a:ext cx="2858" cy="144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ja-JP" altLang="en-US" sz="3200" b="1">
                  <a:solidFill>
                    <a:srgbClr val="FF3300"/>
                  </a:solidFill>
                </a:rPr>
                <a:t>歯周病の歯肉</a:t>
              </a:r>
            </a:p>
            <a:p>
              <a:pPr algn="just"/>
              <a:r>
                <a:rPr lang="ja-JP" altLang="en-US" b="1">
                  <a:solidFill>
                    <a:srgbClr val="9999FF"/>
                  </a:solidFill>
                </a:rPr>
                <a:t>■</a:t>
              </a:r>
              <a:r>
                <a:rPr lang="ja-JP" altLang="en-US" sz="2600" b="1"/>
                <a:t>色　：赤色</a:t>
              </a:r>
            </a:p>
            <a:p>
              <a:pPr algn="just"/>
              <a:r>
                <a:rPr lang="ja-JP" altLang="en-US" b="1">
                  <a:solidFill>
                    <a:srgbClr val="9999FF"/>
                  </a:solidFill>
                </a:rPr>
                <a:t>■</a:t>
              </a:r>
              <a:r>
                <a:rPr lang="ja-JP" altLang="en-US" sz="2600" b="1"/>
                <a:t>形　：丸くなっている</a:t>
              </a:r>
            </a:p>
            <a:p>
              <a:pPr algn="just"/>
              <a:r>
                <a:rPr lang="ja-JP" altLang="en-US" b="1">
                  <a:solidFill>
                    <a:srgbClr val="9999FF"/>
                  </a:solidFill>
                </a:rPr>
                <a:t>■</a:t>
              </a:r>
              <a:r>
                <a:rPr lang="ja-JP" altLang="en-US" sz="2600" b="1"/>
                <a:t>固さ：ぶよぶよしている</a:t>
              </a:r>
            </a:p>
            <a:p>
              <a:pPr algn="just"/>
              <a:r>
                <a:rPr lang="ja-JP" altLang="en-US" b="1">
                  <a:solidFill>
                    <a:srgbClr val="9999FF"/>
                  </a:solidFill>
                </a:rPr>
                <a:t>■</a:t>
              </a:r>
              <a:r>
                <a:rPr lang="ja-JP" altLang="en-US" sz="2600" b="1"/>
                <a:t>出血：あり</a:t>
              </a:r>
            </a:p>
          </p:txBody>
        </p:sp>
        <p:sp>
          <p:nvSpPr>
            <p:cNvPr id="260106" name="Line 10"/>
            <p:cNvSpPr>
              <a:spLocks noChangeShapeType="1"/>
            </p:cNvSpPr>
            <p:nvPr/>
          </p:nvSpPr>
          <p:spPr bwMode="auto">
            <a:xfrm>
              <a:off x="2607" y="2953"/>
              <a:ext cx="23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pic>
        <p:nvPicPr>
          <p:cNvPr id="260110" name="Picture 14" descr="成人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013" y="1773238"/>
            <a:ext cx="2519362" cy="1817687"/>
          </a:xfrm>
          <a:prstGeom prst="rect">
            <a:avLst/>
          </a:prstGeom>
          <a:noFill/>
        </p:spPr>
      </p:pic>
      <p:pic>
        <p:nvPicPr>
          <p:cNvPr id="260111" name="Picture 15" descr="0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013" y="4413250"/>
            <a:ext cx="2519362" cy="18891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キュート">
  <a:themeElements>
    <a:clrScheme name="キュート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キュート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キュート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1275</TotalTime>
  <Words>78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キュート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噛むこと</dc:title>
  <dc:creator>grace MIKI</dc:creator>
  <dc:description/>
  <cp:lastModifiedBy>grace MIKI</cp:lastModifiedBy>
  <cp:revision>38</cp:revision>
  <dcterms:created xsi:type="dcterms:W3CDTF">2011-10-06T12:32:32Z</dcterms:created>
  <dcterms:modified xsi:type="dcterms:W3CDTF">2011-10-29T01:40:13Z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噛むこと</vt:lpwstr>
  </property>
  <property fmtid="{D5CDD505-2E9C-101B-9397-08002B2CF9AE}" pid="3" name="SlideDescription">
    <vt:lpwstr/>
  </property>
</Properties>
</file>